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63" r:id="rId6"/>
    <p:sldId id="264" r:id="rId7"/>
    <p:sldId id="267" r:id="rId8"/>
    <p:sldId id="28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431C1-198D-4617-A852-6921DBB5A8AF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C0A19-8DD5-4575-B782-70DF21E19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0A19-8DD5-4575-B782-70DF21E194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7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ВОВ - учителя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Староафонькинской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для К Н В\Староафонькинский филиал\P7160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2828"/>
            <a:ext cx="78488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4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Паштыков</a:t>
            </a:r>
            <a:r>
              <a:rPr lang="ru-RU" b="1" dirty="0" smtClean="0"/>
              <a:t> Павел Гаврилович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со своим сослуживцем в годы ВОВ</a:t>
            </a:r>
            <a:endParaRPr lang="ru-RU" dirty="0"/>
          </a:p>
        </p:txBody>
      </p:sp>
      <p:pic>
        <p:nvPicPr>
          <p:cNvPr id="5122" name="Picture 2" descr="C:\Users\User\Desktop\История школы\img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77440"/>
            <a:ext cx="7776864" cy="39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для истории\img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9001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Паштыков</a:t>
            </a:r>
            <a:r>
              <a:rPr lang="ru-RU" dirty="0" smtClean="0"/>
              <a:t> Павел Гаврилович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0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11960" y="548680"/>
            <a:ext cx="4680521" cy="540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С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1943 по 1976 гг. в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Староафонькинской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школе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учителем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начальных классов работала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Симунова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ЕвдокияМатевеевна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после окончания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Аксубаевского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педагогического училища.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7170" name="Picture 2" descr="C:\Users\User\Desktop\История школы\img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528392" cy="53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9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Учителя </a:t>
            </a:r>
            <a:r>
              <a:rPr lang="ru-RU" dirty="0" err="1" smtClean="0"/>
              <a:t>Староафонькинской</a:t>
            </a:r>
            <a:r>
              <a:rPr lang="ru-RU" dirty="0" smtClean="0"/>
              <a:t> школы в </a:t>
            </a:r>
            <a:r>
              <a:rPr lang="ru-RU" smtClean="0"/>
              <a:t>50-ые годы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71600" y="5589240"/>
            <a:ext cx="7488832" cy="936104"/>
          </a:xfrm>
        </p:spPr>
        <p:txBody>
          <a:bodyPr/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Паштыков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Павел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аврилович,  Шмелева Анна Леонтьевна,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Вера Ивановна,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Евдокия Матвеевна</a:t>
            </a:r>
          </a:p>
          <a:p>
            <a:endParaRPr lang="ru-RU" dirty="0"/>
          </a:p>
        </p:txBody>
      </p:sp>
      <p:pic>
        <p:nvPicPr>
          <p:cNvPr id="8194" name="Picture 2" descr="C:\Users\User\Desktop\История школы\img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632"/>
            <a:ext cx="77746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0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История школы\img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0891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3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589240"/>
            <a:ext cx="77724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Тимофеев Тихон Михайлович      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1919-1991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0" y="620688"/>
            <a:ext cx="3955976" cy="4680520"/>
          </a:xfrm>
        </p:spPr>
        <p:txBody>
          <a:bodyPr>
            <a:normAutofit fontScale="85000" lnSpcReduction="10000"/>
          </a:bodyPr>
          <a:lstStyle/>
          <a:p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1939 году окончил Ульяновское педагогическое училище, затем в 1951 году – Чувашский Государственный учительский институт. 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1941-1945 гг.-участник Великой Отечественной войны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1939-1951 гг. работал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Артюшкинской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семилетней школе учителем, был завучем.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1951-1953 годы был директором 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Староафоньккинской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семилетней школы, где потом проработал учителем до 1974 года.</a:t>
            </a:r>
          </a:p>
          <a:p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педагогический стаж – 35 лет</a:t>
            </a:r>
          </a:p>
          <a:p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История школы\img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672408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1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и документы\Про школу\О школе\Фото для истории\img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8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 Т.М. </a:t>
            </a:r>
            <a:r>
              <a:rPr lang="ru-RU" sz="3100" dirty="0" smtClean="0"/>
              <a:t>со своими ученикам -1963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User\Desktop\История школы\img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1287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127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Ветераны ВОВ - учителя Староафонькинской школы</vt:lpstr>
      <vt:lpstr> Паштыков Павел Гаврилович  со своим сослуживцем в годы ВОВ</vt:lpstr>
      <vt:lpstr>Паштыков Павел Гаврилович </vt:lpstr>
      <vt:lpstr>Презентация PowerPoint</vt:lpstr>
      <vt:lpstr>  Учителя Староафонькинской школы в 50-ые годы</vt:lpstr>
      <vt:lpstr>Презентация PowerPoint</vt:lpstr>
      <vt:lpstr>Тимофеев Тихон Михайлович       (1919-1991 )</vt:lpstr>
      <vt:lpstr>Презентация PowerPoint</vt:lpstr>
      <vt:lpstr>Тимофеев Т.М. со своими ученикам -1963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2019-03-03T05:09:51Z</dcterms:created>
  <dcterms:modified xsi:type="dcterms:W3CDTF">2020-02-26T06:28:21Z</dcterms:modified>
</cp:coreProperties>
</file>